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7" r:id="rId3"/>
    <p:sldId id="330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02" r:id="rId19"/>
    <p:sldId id="385" r:id="rId20"/>
    <p:sldId id="384" r:id="rId21"/>
    <p:sldId id="381" r:id="rId22"/>
    <p:sldId id="382" r:id="rId23"/>
    <p:sldId id="383" r:id="rId24"/>
    <p:sldId id="265" r:id="rId25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02"/>
            <p14:sldId id="385"/>
            <p14:sldId id="384"/>
            <p14:sldId id="381"/>
            <p14:sldId id="382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E4"/>
    <a:srgbClr val="605550"/>
    <a:srgbClr val="DD40F2"/>
    <a:srgbClr val="EAE7E2"/>
    <a:srgbClr val="212227"/>
    <a:srgbClr val="24201E"/>
    <a:srgbClr val="131416"/>
    <a:srgbClr val="E87EF6"/>
    <a:srgbClr val="D4CFC5"/>
    <a:srgbClr val="504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350" y="43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9269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162562" cy="712709"/>
            <a:chOff x="1450975" y="902429"/>
            <a:chExt cx="6162562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D69E8-0C91-46E9-8845-B8AFD55C20ED}"/>
              </a:ext>
            </a:extLst>
          </p:cNvPr>
          <p:cNvGrpSpPr/>
          <p:nvPr/>
        </p:nvGrpSpPr>
        <p:grpSpPr>
          <a:xfrm>
            <a:off x="1450975" y="3774485"/>
            <a:ext cx="10514013" cy="2888658"/>
            <a:chOff x="1450975" y="3774485"/>
            <a:chExt cx="10514013" cy="28886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E46925-39E7-8B1E-9A64-EBC6D33C1A55}"/>
                </a:ext>
              </a:extLst>
            </p:cNvPr>
            <p:cNvGrpSpPr/>
            <p:nvPr/>
          </p:nvGrpSpPr>
          <p:grpSpPr>
            <a:xfrm>
              <a:off x="1450975" y="3774485"/>
              <a:ext cx="10514013" cy="2888658"/>
              <a:chOff x="1450975" y="1010778"/>
              <a:chExt cx="10514013" cy="2888658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450975" y="1010778"/>
                <a:ext cx="10514013" cy="239618"/>
                <a:chOff x="1450975" y="3782229"/>
                <a:chExt cx="10514013" cy="239618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9"/>
                  <a:ext cx="226090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우주에 떠있는 별처럼 빛이 납니다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5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게이지 외형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0" y="4014152"/>
                  <a:ext cx="10179218" cy="7695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D8D7639-E581-D726-87AD-12B387D26BF4}"/>
                  </a:ext>
                </a:extLst>
              </p:cNvPr>
              <p:cNvGrpSpPr/>
              <p:nvPr/>
            </p:nvGrpSpPr>
            <p:grpSpPr>
              <a:xfrm>
                <a:off x="1450975" y="1255975"/>
                <a:ext cx="10514013" cy="2643461"/>
                <a:chOff x="1450975" y="1255975"/>
                <a:chExt cx="10514013" cy="2643461"/>
              </a:xfrm>
            </p:grpSpPr>
            <p:sp>
              <p:nvSpPr>
                <p:cNvPr id="1344" name="직사각형 1343">
                  <a:extLst>
                    <a:ext uri="{FF2B5EF4-FFF2-40B4-BE49-F238E27FC236}">
                      <a16:creationId xmlns:a16="http://schemas.microsoft.com/office/drawing/2014/main" id="{8086E677-F85C-ECB6-5C51-8AC999187B01}"/>
                    </a:ext>
                  </a:extLst>
                </p:cNvPr>
                <p:cNvSpPr/>
                <p:nvPr/>
              </p:nvSpPr>
              <p:spPr>
                <a:xfrm>
                  <a:off x="1450975" y="1255975"/>
                  <a:ext cx="10514013" cy="2643461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61" name="직선 연결선 1060">
                  <a:extLst>
                    <a:ext uri="{FF2B5EF4-FFF2-40B4-BE49-F238E27FC236}">
                      <a16:creationId xmlns:a16="http://schemas.microsoft.com/office/drawing/2014/main" id="{1818E537-0622-CEAE-61EE-5F3C28AB5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3963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직선 연결선 1061">
                  <a:extLst>
                    <a:ext uri="{FF2B5EF4-FFF2-40B4-BE49-F238E27FC236}">
                      <a16:creationId xmlns:a16="http://schemas.microsoft.com/office/drawing/2014/main" id="{FEF08111-6EE9-DE66-4809-221B09387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2001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DF191FA3-17DC-14D9-DC2E-D4C2D62E5539}"/>
                    </a:ext>
                  </a:extLst>
                </p:cNvPr>
                <p:cNvGrpSpPr/>
                <p:nvPr/>
              </p:nvGrpSpPr>
              <p:grpSpPr>
                <a:xfrm>
                  <a:off x="1450975" y="1255975"/>
                  <a:ext cx="10514013" cy="2567925"/>
                  <a:chOff x="1450975" y="1255975"/>
                  <a:chExt cx="10514013" cy="2567925"/>
                </a:xfrm>
              </p:grpSpPr>
              <p:grpSp>
                <p:nvGrpSpPr>
                  <p:cNvPr id="1024" name="그룹 1023">
                    <a:extLst>
                      <a:ext uri="{FF2B5EF4-FFF2-40B4-BE49-F238E27FC236}">
                        <a16:creationId xmlns:a16="http://schemas.microsoft.com/office/drawing/2014/main" id="{5C9DE32E-A4CC-4EF8-0E36-C51BC486885E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255975"/>
                    <a:ext cx="3217845" cy="313200"/>
                    <a:chOff x="1450975" y="1317830"/>
                    <a:chExt cx="3217845" cy="313200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30E597F5-4AC8-5696-DF48-101E1FE3DA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0975" y="1317830"/>
                      <a:ext cx="3217845" cy="313200"/>
                      <a:chOff x="1450975" y="4027426"/>
                      <a:chExt cx="3217845" cy="313200"/>
                    </a:xfrm>
                  </p:grpSpPr>
                  <p:sp>
                    <p:nvSpPr>
                      <p:cNvPr id="1031" name="직사각형 1030">
                        <a:extLst>
                          <a:ext uri="{FF2B5EF4-FFF2-40B4-BE49-F238E27FC236}">
                            <a16:creationId xmlns:a16="http://schemas.microsoft.com/office/drawing/2014/main" id="{5E7E5F88-CE25-9540-57B3-23FA9AC807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0975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2" name="TextBox 1031">
                        <a:extLst>
                          <a:ext uri="{FF2B5EF4-FFF2-40B4-BE49-F238E27FC236}">
                            <a16:creationId xmlns:a16="http://schemas.microsoft.com/office/drawing/2014/main" id="{334C2C10-5215-5FF4-2955-C40C7833BD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34309" y="4068610"/>
                        <a:ext cx="85119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기본 상태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27" name="직선 연결선 1026">
                      <a:extLst>
                        <a:ext uri="{FF2B5EF4-FFF2-40B4-BE49-F238E27FC236}">
                          <a16:creationId xmlns:a16="http://schemas.microsoft.com/office/drawing/2014/main" id="{A4D0020F-2A40-F384-CD83-074EE64E06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450975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6BDAFD7A-2027-8E3F-F911-63991ED20E1F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255975"/>
                    <a:ext cx="3497752" cy="313200"/>
                    <a:chOff x="4959106" y="1317830"/>
                    <a:chExt cx="3497752" cy="313200"/>
                  </a:xfrm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F03839AF-5F32-0C9E-460E-C75AE2D871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59106" y="1317830"/>
                      <a:ext cx="3497752" cy="313200"/>
                      <a:chOff x="4863770" y="4027426"/>
                      <a:chExt cx="3497752" cy="313200"/>
                    </a:xfrm>
                  </p:grpSpPr>
                  <p:sp>
                    <p:nvSpPr>
                      <p:cNvPr id="1042" name="직사각형 1041">
                        <a:extLst>
                          <a:ext uri="{FF2B5EF4-FFF2-40B4-BE49-F238E27FC236}">
                            <a16:creationId xmlns:a16="http://schemas.microsoft.com/office/drawing/2014/main" id="{67E92573-A343-3B32-62DF-4280BEEDDA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770" y="4027426"/>
                        <a:ext cx="3497752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43" name="TextBox 1042">
                        <a:extLst>
                          <a:ext uri="{FF2B5EF4-FFF2-40B4-BE49-F238E27FC236}">
                            <a16:creationId xmlns:a16="http://schemas.microsoft.com/office/drawing/2014/main" id="{76758BFC-0EA2-7CD7-8B8A-B827E15057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71828" y="4068610"/>
                        <a:ext cx="88165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기록 모드 진입 연출</a:t>
                        </a:r>
                        <a:endParaRPr lang="en-US" altLang="ko-KR" sz="9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1" name="직선 연결선 1040">
                      <a:extLst>
                        <a:ext uri="{FF2B5EF4-FFF2-40B4-BE49-F238E27FC236}">
                          <a16:creationId xmlns:a16="http://schemas.microsoft.com/office/drawing/2014/main" id="{BF3606F5-5D62-9AC8-CA7C-0519BA713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59106" y="1631030"/>
                      <a:ext cx="3497752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99985FF0-C387-9B4D-0A1D-1AC3C80D04A9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255975"/>
                    <a:ext cx="3217845" cy="313200"/>
                    <a:chOff x="8747143" y="1317830"/>
                    <a:chExt cx="3217845" cy="313200"/>
                  </a:xfrm>
                </p:grpSpPr>
                <p:grpSp>
                  <p:nvGrpSpPr>
                    <p:cNvPr id="1045" name="그룹 1044">
                      <a:extLst>
                        <a:ext uri="{FF2B5EF4-FFF2-40B4-BE49-F238E27FC236}">
                          <a16:creationId xmlns:a16="http://schemas.microsoft.com/office/drawing/2014/main" id="{ED2C4EC5-68E8-BA82-1F21-8F8D2C958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7143" y="1317830"/>
                      <a:ext cx="3217845" cy="313200"/>
                      <a:chOff x="8747143" y="4027426"/>
                      <a:chExt cx="3217845" cy="313200"/>
                    </a:xfrm>
                  </p:grpSpPr>
                  <p:sp>
                    <p:nvSpPr>
                      <p:cNvPr id="1047" name="직사각형 1046">
                        <a:extLst>
                          <a:ext uri="{FF2B5EF4-FFF2-40B4-BE49-F238E27FC236}">
                            <a16:creationId xmlns:a16="http://schemas.microsoft.com/office/drawing/2014/main" id="{38BC4E2E-126A-25A7-EF21-2E5C975AFE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7143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51" name="TextBox 1050">
                        <a:extLst>
                          <a:ext uri="{FF2B5EF4-FFF2-40B4-BE49-F238E27FC236}">
                            <a16:creationId xmlns:a16="http://schemas.microsoft.com/office/drawing/2014/main" id="{3B76A33E-2C82-2ECD-EC8B-1613648EE4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0468" y="4068610"/>
                        <a:ext cx="85119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기록 모드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6" name="직선 연결선 1045">
                      <a:extLst>
                        <a:ext uri="{FF2B5EF4-FFF2-40B4-BE49-F238E27FC236}">
                          <a16:creationId xmlns:a16="http://schemas.microsoft.com/office/drawing/2014/main" id="{A82131EF-CFDC-B180-77C3-FBA545232E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7143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12422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300460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75" name="그룹 1474">
                    <a:extLst>
                      <a:ext uri="{FF2B5EF4-FFF2-40B4-BE49-F238E27FC236}">
                        <a16:creationId xmlns:a16="http://schemas.microsoft.com/office/drawing/2014/main" id="{43F34E9B-79BF-94B8-8C4F-9575E4185198}"/>
                      </a:ext>
                    </a:extLst>
                  </p:cNvPr>
                  <p:cNvGrpSpPr/>
                  <p:nvPr/>
                </p:nvGrpSpPr>
                <p:grpSpPr>
                  <a:xfrm>
                    <a:off x="1568198" y="1791609"/>
                    <a:ext cx="3029118" cy="2032291"/>
                    <a:chOff x="1568198" y="1637109"/>
                    <a:chExt cx="3029118" cy="2032291"/>
                  </a:xfrm>
                </p:grpSpPr>
                <p:grpSp>
                  <p:nvGrpSpPr>
                    <p:cNvPr id="1439" name="그룹 1438">
                      <a:extLst>
                        <a:ext uri="{FF2B5EF4-FFF2-40B4-BE49-F238E27FC236}">
                          <a16:creationId xmlns:a16="http://schemas.microsoft.com/office/drawing/2014/main" id="{9A1B5FAF-E45E-0C0B-8331-71B0B02D6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53761" y="2650810"/>
                      <a:ext cx="1043555" cy="1018590"/>
                      <a:chOff x="3553761" y="2650810"/>
                      <a:chExt cx="1043555" cy="1018590"/>
                    </a:xfrm>
                  </p:grpSpPr>
                  <p:sp>
                    <p:nvSpPr>
                      <p:cNvPr id="1348" name="TextBox 1347">
                        <a:extLst>
                          <a:ext uri="{FF2B5EF4-FFF2-40B4-BE49-F238E27FC236}">
                            <a16:creationId xmlns:a16="http://schemas.microsoft.com/office/drawing/2014/main" id="{A8D50A1D-77FB-5FF0-6845-A13768F4D2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53761" y="3499032"/>
                        <a:ext cx="1043555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회복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시계 방향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]</a:t>
                        </a:r>
                      </a:p>
                    </p:txBody>
                  </p:sp>
                  <p:grpSp>
                    <p:nvGrpSpPr>
                      <p:cNvPr id="1438" name="그룹 1437">
                        <a:extLst>
                          <a:ext uri="{FF2B5EF4-FFF2-40B4-BE49-F238E27FC236}">
                            <a16:creationId xmlns:a16="http://schemas.microsoft.com/office/drawing/2014/main" id="{1547AC7C-6870-6DB4-6B00-0F852FCA62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83821" y="2650810"/>
                        <a:ext cx="783435" cy="841585"/>
                        <a:chOff x="3683821" y="2650810"/>
                        <a:chExt cx="783435" cy="841585"/>
                      </a:xfrm>
                    </p:grpSpPr>
                    <p:sp>
                      <p:nvSpPr>
                        <p:cNvPr id="1351" name="원호 1350">
                          <a:extLst>
                            <a:ext uri="{FF2B5EF4-FFF2-40B4-BE49-F238E27FC236}">
                              <a16:creationId xmlns:a16="http://schemas.microsoft.com/office/drawing/2014/main" id="{BBEE7E0D-6C6D-7E40-5266-B7457CCAEB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169" y="2650810"/>
                          <a:ext cx="704114" cy="571896"/>
                        </a:xfrm>
                        <a:prstGeom prst="arc">
                          <a:avLst>
                            <a:gd name="adj1" fmla="val 16200000"/>
                            <a:gd name="adj2" fmla="val 20189393"/>
                          </a:avLst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069" name="그림 1068" descr="별, 원, 대칭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63D6E97-A158-F498-5B39-DBDD13A640E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83821" y="2723325"/>
                          <a:ext cx="783435" cy="76907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474" name="그룹 1473">
                      <a:extLst>
                        <a:ext uri="{FF2B5EF4-FFF2-40B4-BE49-F238E27FC236}">
                          <a16:creationId xmlns:a16="http://schemas.microsoft.com/office/drawing/2014/main" id="{5D600BCD-5F86-7CFD-E475-C769BC17FB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8198" y="1637109"/>
                      <a:ext cx="2544993" cy="2031993"/>
                      <a:chOff x="1568198" y="1637109"/>
                      <a:chExt cx="2544993" cy="2031993"/>
                    </a:xfrm>
                  </p:grpSpPr>
                  <p:pic>
                    <p:nvPicPr>
                      <p:cNvPr id="1071" name="그림 1070" descr="별, 원, 대칭, 천문학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D8547CE-5DC5-1738-89E8-B4C45E3649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568198" y="1889942"/>
                        <a:ext cx="1411708" cy="138383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362" name="그룹 1361">
                        <a:extLst>
                          <a:ext uri="{FF2B5EF4-FFF2-40B4-BE49-F238E27FC236}">
                            <a16:creationId xmlns:a16="http://schemas.microsoft.com/office/drawing/2014/main" id="{8C162D49-6B8E-B201-375A-FD1D0488A0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80675" y="1637109"/>
                        <a:ext cx="1480026" cy="507948"/>
                        <a:chOff x="2000266" y="4748776"/>
                        <a:chExt cx="1480026" cy="507948"/>
                      </a:xfrm>
                    </p:grpSpPr>
                    <p:sp>
                      <p:nvSpPr>
                        <p:cNvPr id="1368" name="TextBox 1367">
                          <a:extLst>
                            <a:ext uri="{FF2B5EF4-FFF2-40B4-BE49-F238E27FC236}">
                              <a16:creationId xmlns:a16="http://schemas.microsoft.com/office/drawing/2014/main" id="{5758FDFB-0C04-0456-D947-1587AD3EE5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77918" y="4748776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외곽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금색 사슬 같은 느낌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374" name="그룹 1373">
                          <a:extLst>
                            <a:ext uri="{FF2B5EF4-FFF2-40B4-BE49-F238E27FC236}">
                              <a16:creationId xmlns:a16="http://schemas.microsoft.com/office/drawing/2014/main" id="{372F75D5-10DE-8CF5-FD10-7CA2B0CE64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56498"/>
                          <a:ext cx="377652" cy="400226"/>
                          <a:chOff x="2000266" y="4856498"/>
                          <a:chExt cx="377652" cy="400226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375" name="타원 1374">
                            <a:extLst>
                              <a:ext uri="{FF2B5EF4-FFF2-40B4-BE49-F238E27FC236}">
                                <a16:creationId xmlns:a16="http://schemas.microsoft.com/office/drawing/2014/main" id="{2D74EA74-30F5-1F90-66C6-648246A439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376" name="연결선: 꺾임 1375">
                            <a:extLst>
                              <a:ext uri="{FF2B5EF4-FFF2-40B4-BE49-F238E27FC236}">
                                <a16:creationId xmlns:a16="http://schemas.microsoft.com/office/drawing/2014/main" id="{98C0AD29-F637-AFB1-37DD-176F29373E46}"/>
                              </a:ext>
                            </a:extLst>
                          </p:cNvPr>
                          <p:cNvCxnSpPr>
                            <a:stCxn id="1375" idx="0"/>
                            <a:endCxn id="1368" idx="1"/>
                          </p:cNvCxnSpPr>
                          <p:nvPr/>
                        </p:nvCxnSpPr>
                        <p:spPr>
                          <a:xfrm rot="5400000" flipH="1" flipV="1">
                            <a:off x="2042979" y="4849785"/>
                            <a:ext cx="328226" cy="341652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431" name="그룹 1430">
                        <a:extLst>
                          <a:ext uri="{FF2B5EF4-FFF2-40B4-BE49-F238E27FC236}">
                            <a16:creationId xmlns:a16="http://schemas.microsoft.com/office/drawing/2014/main" id="{024D49DA-D2BE-95F3-7985-77F3EE2FAC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3862" y="2753298"/>
                        <a:ext cx="1503292" cy="915804"/>
                        <a:chOff x="1832365" y="2753298"/>
                        <a:chExt cx="1503292" cy="915804"/>
                      </a:xfrm>
                    </p:grpSpPr>
                    <p:sp>
                      <p:nvSpPr>
                        <p:cNvPr id="120" name="TextBox 119">
                          <a:extLst>
                            <a:ext uri="{FF2B5EF4-FFF2-40B4-BE49-F238E27FC236}">
                              <a16:creationId xmlns:a16="http://schemas.microsoft.com/office/drawing/2014/main" id="{4DA23F0E-7FDF-275B-7A52-EE8397F3D5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24279" y="3292076"/>
                          <a:ext cx="1211378" cy="3770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배경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</a:p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별이 반짝이는 우주 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(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어둡게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)</a:t>
                          </a:r>
                        </a:p>
                      </p:txBody>
                    </p:sp>
                    <p:grpSp>
                      <p:nvGrpSpPr>
                        <p:cNvPr id="121" name="그룹 120">
                          <a:extLst>
                            <a:ext uri="{FF2B5EF4-FFF2-40B4-BE49-F238E27FC236}">
                              <a16:creationId xmlns:a16="http://schemas.microsoft.com/office/drawing/2014/main" id="{0AD60292-3C22-794B-DB57-AA719A4046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753298"/>
                          <a:ext cx="291915" cy="727290"/>
                          <a:chOff x="2418506" y="5471829"/>
                          <a:chExt cx="291915" cy="727290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22" name="타원 121">
                            <a:extLst>
                              <a:ext uri="{FF2B5EF4-FFF2-40B4-BE49-F238E27FC236}">
                                <a16:creationId xmlns:a16="http://schemas.microsoft.com/office/drawing/2014/main" id="{3B5C9960-8171-F4BA-E4DA-8E61BE1344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24" name="연결선: 꺾임 123">
                            <a:extLst>
                              <a:ext uri="{FF2B5EF4-FFF2-40B4-BE49-F238E27FC236}">
                                <a16:creationId xmlns:a16="http://schemas.microsoft.com/office/drawing/2014/main" id="{39B923A6-F89C-4115-1A27-F7020CE9626B}"/>
                              </a:ext>
                            </a:extLst>
                          </p:cNvPr>
                          <p:cNvCxnSpPr>
                            <a:cxnSpLocks/>
                            <a:stCxn id="122" idx="4"/>
                            <a:endCxn id="120" idx="1"/>
                          </p:cNvCxnSpPr>
                          <p:nvPr/>
                        </p:nvCxnSpPr>
                        <p:spPr>
                          <a:xfrm rot="16200000" flipH="1">
                            <a:off x="2254818" y="5743517"/>
                            <a:ext cx="655291" cy="255914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079" name="그룹 1078">
                        <a:extLst>
                          <a:ext uri="{FF2B5EF4-FFF2-40B4-BE49-F238E27FC236}">
                            <a16:creationId xmlns:a16="http://schemas.microsoft.com/office/drawing/2014/main" id="{23547F25-C1EE-FD19-FFD7-2E0CB852A8D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82681" y="2089198"/>
                        <a:ext cx="1630510" cy="492157"/>
                        <a:chOff x="2000266" y="4764567"/>
                        <a:chExt cx="1630510" cy="492157"/>
                      </a:xfrm>
                    </p:grpSpPr>
                    <p:sp>
                      <p:nvSpPr>
                        <p:cNvPr id="1080" name="TextBox 1079">
                          <a:extLst>
                            <a:ext uri="{FF2B5EF4-FFF2-40B4-BE49-F238E27FC236}">
                              <a16:creationId xmlns:a16="http://schemas.microsoft.com/office/drawing/2014/main" id="{9BA57172-A13C-9567-746D-ACB49434EE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28402" y="4764567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내부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 모양 같은 나침반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081" name="그룹 1080">
                          <a:extLst>
                            <a:ext uri="{FF2B5EF4-FFF2-40B4-BE49-F238E27FC236}">
                              <a16:creationId xmlns:a16="http://schemas.microsoft.com/office/drawing/2014/main" id="{01BFACB3-17A1-110B-528F-558CC96E31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72289"/>
                          <a:ext cx="528137" cy="384435"/>
                          <a:chOff x="2000266" y="4872289"/>
                          <a:chExt cx="528137" cy="384435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082" name="타원 1081">
                            <a:extLst>
                              <a:ext uri="{FF2B5EF4-FFF2-40B4-BE49-F238E27FC236}">
                                <a16:creationId xmlns:a16="http://schemas.microsoft.com/office/drawing/2014/main" id="{F10A22F7-6BEB-CC5C-D88D-9D804794BC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083" name="연결선: 꺾임 1082">
                            <a:extLst>
                              <a:ext uri="{FF2B5EF4-FFF2-40B4-BE49-F238E27FC236}">
                                <a16:creationId xmlns:a16="http://schemas.microsoft.com/office/drawing/2014/main" id="{44ECDF53-E922-577B-0960-EF0EC1BFD964}"/>
                              </a:ext>
                            </a:extLst>
                          </p:cNvPr>
                          <p:cNvCxnSpPr>
                            <a:cxnSpLocks/>
                            <a:stCxn id="1082" idx="0"/>
                            <a:endCxn id="1080" idx="1"/>
                          </p:cNvCxnSpPr>
                          <p:nvPr/>
                        </p:nvCxnSpPr>
                        <p:spPr>
                          <a:xfrm rot="5400000" flipH="1" flipV="1">
                            <a:off x="2126117" y="4782439"/>
                            <a:ext cx="312435" cy="492136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22EBBA99-C574-9943-B4BC-713B8CAFE957}"/>
                      </a:ext>
                    </a:extLst>
                  </p:cNvPr>
                  <p:cNvGrpSpPr/>
                  <p:nvPr/>
                </p:nvGrpSpPr>
                <p:grpSpPr>
                  <a:xfrm>
                    <a:off x="8813935" y="1605812"/>
                    <a:ext cx="3044103" cy="2218088"/>
                    <a:chOff x="8813935" y="1605812"/>
                    <a:chExt cx="3044103" cy="2218088"/>
                  </a:xfrm>
                </p:grpSpPr>
                <p:grpSp>
                  <p:nvGrpSpPr>
                    <p:cNvPr id="1473" name="그룹 1472">
                      <a:extLst>
                        <a:ext uri="{FF2B5EF4-FFF2-40B4-BE49-F238E27FC236}">
                          <a16:creationId xmlns:a16="http://schemas.microsoft.com/office/drawing/2014/main" id="{EF609365-6A58-6330-6DD4-F576561B61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2045874"/>
                      <a:ext cx="2844481" cy="1778026"/>
                      <a:chOff x="8904394" y="1891374"/>
                      <a:chExt cx="2844481" cy="1778026"/>
                    </a:xfrm>
                  </p:grpSpPr>
                  <p:grpSp>
                    <p:nvGrpSpPr>
                      <p:cNvPr id="1441" name="그룹 1440">
                        <a:extLst>
                          <a:ext uri="{FF2B5EF4-FFF2-40B4-BE49-F238E27FC236}">
                            <a16:creationId xmlns:a16="http://schemas.microsoft.com/office/drawing/2014/main" id="{F3511C2A-C248-9759-C26C-EC4E05DEC5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7155" y="2650810"/>
                        <a:ext cx="1131720" cy="1018590"/>
                        <a:chOff x="10617155" y="2650810"/>
                        <a:chExt cx="1131720" cy="1018590"/>
                      </a:xfrm>
                    </p:grpSpPr>
                    <p:sp>
                      <p:nvSpPr>
                        <p:cNvPr id="100" name="TextBox 99">
                          <a:extLst>
                            <a:ext uri="{FF2B5EF4-FFF2-40B4-BE49-F238E27FC236}">
                              <a16:creationId xmlns:a16="http://schemas.microsoft.com/office/drawing/2014/main" id="{45100744-051A-9AE4-F3F9-A5C0C61007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17155" y="3499032"/>
                          <a:ext cx="1131720" cy="1703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4680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게이지 소모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: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반시계 방향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40" name="그룹 1439">
                          <a:extLst>
                            <a:ext uri="{FF2B5EF4-FFF2-40B4-BE49-F238E27FC236}">
                              <a16:creationId xmlns:a16="http://schemas.microsoft.com/office/drawing/2014/main" id="{6D2FDFD8-1FCE-2434-7DF9-E916EBA2B4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786113" y="2650810"/>
                          <a:ext cx="785919" cy="841585"/>
                          <a:chOff x="10786113" y="2650810"/>
                          <a:chExt cx="785919" cy="841585"/>
                        </a:xfrm>
                      </p:grpSpPr>
                      <p:pic>
                        <p:nvPicPr>
                          <p:cNvPr id="1436" name="그림 1435" descr="원, 행성, 다채로움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D1DF47A2-476D-76D0-F385-6CA72B4075F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0786113" y="2721995"/>
                            <a:ext cx="785919" cy="770400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437" name="원호 1436">
                            <a:extLst>
                              <a:ext uri="{FF2B5EF4-FFF2-40B4-BE49-F238E27FC236}">
                                <a16:creationId xmlns:a16="http://schemas.microsoft.com/office/drawing/2014/main" id="{BE64895C-5C29-331F-6FD7-D81CC6DC759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0796950" y="2650810"/>
                            <a:ext cx="704114" cy="571896"/>
                          </a:xfrm>
                          <a:prstGeom prst="arc">
                            <a:avLst>
                              <a:gd name="adj1" fmla="val 16200000"/>
                              <a:gd name="adj2" fmla="val 20189393"/>
                            </a:avLst>
                          </a:prstGeom>
                          <a:ln w="9525">
                            <a:solidFill>
                              <a:srgbClr val="FF0000"/>
                            </a:solidFill>
                            <a:tailEnd type="triangle" w="sm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472" name="그룹 1471">
                        <a:extLst>
                          <a:ext uri="{FF2B5EF4-FFF2-40B4-BE49-F238E27FC236}">
                            <a16:creationId xmlns:a16="http://schemas.microsoft.com/office/drawing/2014/main" id="{BA9FD444-BBF6-D1DC-2A1C-4A9FB12A76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394" y="1891374"/>
                        <a:ext cx="2479910" cy="1732550"/>
                        <a:chOff x="8904394" y="1891374"/>
                        <a:chExt cx="2479910" cy="1732550"/>
                      </a:xfrm>
                    </p:grpSpPr>
                    <p:grpSp>
                      <p:nvGrpSpPr>
                        <p:cNvPr id="1444" name="그룹 1443">
                          <a:extLst>
                            <a:ext uri="{FF2B5EF4-FFF2-40B4-BE49-F238E27FC236}">
                              <a16:creationId xmlns:a16="http://schemas.microsoft.com/office/drawing/2014/main" id="{B598687F-3A0B-3B94-CCFC-62FB07B017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04394" y="1891374"/>
                          <a:ext cx="1406235" cy="1382400"/>
                          <a:chOff x="8904394" y="1891374"/>
                          <a:chExt cx="1406235" cy="1382400"/>
                        </a:xfrm>
                      </p:grpSpPr>
                      <p:pic>
                        <p:nvPicPr>
                          <p:cNvPr id="1443" name="그림 1442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3584F1B-1717-570C-0898-F6A5E0B9786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904394" y="1891374"/>
                            <a:ext cx="1406235" cy="1382400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10" name="그룹 109">
                            <a:extLst>
                              <a:ext uri="{FF2B5EF4-FFF2-40B4-BE49-F238E27FC236}">
                                <a16:creationId xmlns:a16="http://schemas.microsoft.com/office/drawing/2014/main" id="{9FCAD9FE-B87F-C54B-5F9C-74FF1CF346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61798" y="2293398"/>
                            <a:ext cx="403671" cy="551843"/>
                            <a:chOff x="452475" y="2783773"/>
                            <a:chExt cx="618971" cy="846171"/>
                          </a:xfrm>
                          <a:effectLst>
                            <a:glow rad="381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14" name="그룹 113">
                              <a:extLst>
                                <a:ext uri="{FF2B5EF4-FFF2-40B4-BE49-F238E27FC236}">
                                  <a16:creationId xmlns:a16="http://schemas.microsoft.com/office/drawing/2014/main" id="{D611B994-9EF7-8FEE-FB3A-78A7B4448D6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18" name="Picture 16">
                                <a:extLst>
                                  <a:ext uri="{FF2B5EF4-FFF2-40B4-BE49-F238E27FC236}">
                                    <a16:creationId xmlns:a16="http://schemas.microsoft.com/office/drawing/2014/main" id="{2E373822-6F1E-7A8E-5276-535A2D2B9AB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9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9" name="Picture 16">
                                <a:extLst>
                                  <a:ext uri="{FF2B5EF4-FFF2-40B4-BE49-F238E27FC236}">
                                    <a16:creationId xmlns:a16="http://schemas.microsoft.com/office/drawing/2014/main" id="{A1D5AB2C-3FF2-8E83-4451-1866D19BC9D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1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15" name="그룹 114">
                              <a:extLst>
                                <a:ext uri="{FF2B5EF4-FFF2-40B4-BE49-F238E27FC236}">
                                  <a16:creationId xmlns:a16="http://schemas.microsoft.com/office/drawing/2014/main" id="{AF7F81CB-1BC0-BC42-9F7F-252B23ADCC7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16" name="Picture 16">
                                <a:extLst>
                                  <a:ext uri="{FF2B5EF4-FFF2-40B4-BE49-F238E27FC236}">
                                    <a16:creationId xmlns:a16="http://schemas.microsoft.com/office/drawing/2014/main" id="{32F5716A-547E-0901-5DF2-E4DCCC82148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7" name="Picture 16">
                                <a:extLst>
                                  <a:ext uri="{FF2B5EF4-FFF2-40B4-BE49-F238E27FC236}">
                                    <a16:creationId xmlns:a16="http://schemas.microsoft.com/office/drawing/2014/main" id="{3F480539-D516-2B32-445A-34291866557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446" name="그룹 1445">
                          <a:extLst>
                            <a:ext uri="{FF2B5EF4-FFF2-40B4-BE49-F238E27FC236}">
                              <a16:creationId xmlns:a16="http://schemas.microsoft.com/office/drawing/2014/main" id="{F4663A80-B9B7-6FF4-D61D-BF14606913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21181" y="2696132"/>
                          <a:ext cx="1014800" cy="927792"/>
                          <a:chOff x="9211878" y="4221741"/>
                          <a:chExt cx="1014800" cy="927792"/>
                        </a:xfrm>
                      </p:grpSpPr>
                      <p:sp>
                        <p:nvSpPr>
                          <p:cNvPr id="109" name="TextBox 108">
                            <a:extLst>
                              <a:ext uri="{FF2B5EF4-FFF2-40B4-BE49-F238E27FC236}">
                                <a16:creationId xmlns:a16="http://schemas.microsoft.com/office/drawing/2014/main" id="{5A75A354-8C41-8B05-3123-1A38FC61464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467346" y="4864840"/>
                            <a:ext cx="759332" cy="2846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내부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스킬의 양상 기록</a:t>
                            </a:r>
                            <a:endPara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11" name="그룹 110">
                            <a:extLst>
                              <a:ext uri="{FF2B5EF4-FFF2-40B4-BE49-F238E27FC236}">
                                <a16:creationId xmlns:a16="http://schemas.microsoft.com/office/drawing/2014/main" id="{323C6974-8317-FD4D-49F5-EE7DFD0F5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211878" y="4221741"/>
                            <a:ext cx="255468" cy="785446"/>
                            <a:chOff x="9369114" y="7174949"/>
                            <a:chExt cx="255468" cy="785446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12" name="타원 111">
                              <a:extLst>
                                <a:ext uri="{FF2B5EF4-FFF2-40B4-BE49-F238E27FC236}">
                                  <a16:creationId xmlns:a16="http://schemas.microsoft.com/office/drawing/2014/main" id="{CEC506DD-393C-4130-DA59-B117E21DC7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69114" y="717494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3" name="연결선: 꺾임 112">
                              <a:extLst>
                                <a:ext uri="{FF2B5EF4-FFF2-40B4-BE49-F238E27FC236}">
                                  <a16:creationId xmlns:a16="http://schemas.microsoft.com/office/drawing/2014/main" id="{62F0CCDB-9F24-6EF7-429C-ADB425B35551}"/>
                                </a:ext>
                              </a:extLst>
                            </p:cNvPr>
                            <p:cNvCxnSpPr>
                              <a:cxnSpLocks/>
                              <a:stCxn id="112" idx="4"/>
                              <a:endCxn id="109" idx="1"/>
                            </p:cNvCxnSpPr>
                            <p:nvPr/>
                          </p:nvCxnSpPr>
                          <p:spPr>
                            <a:xfrm rot="16200000" flipH="1">
                              <a:off x="9158125" y="7493938"/>
                              <a:ext cx="713446" cy="219468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452" name="그룹 1451">
                          <a:extLst>
                            <a:ext uri="{FF2B5EF4-FFF2-40B4-BE49-F238E27FC236}">
                              <a16:creationId xmlns:a16="http://schemas.microsoft.com/office/drawing/2014/main" id="{92DC57EB-244B-9B94-7F70-82D32C288F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73972" y="1905155"/>
                          <a:ext cx="1610332" cy="377026"/>
                          <a:chOff x="1832365" y="2458173"/>
                          <a:chExt cx="1610332" cy="377026"/>
                        </a:xfrm>
                      </p:grpSpPr>
                      <p:sp>
                        <p:nvSpPr>
                          <p:cNvPr id="1453" name="TextBox 1452">
                            <a:extLst>
                              <a:ext uri="{FF2B5EF4-FFF2-40B4-BE49-F238E27FC236}">
                                <a16:creationId xmlns:a16="http://schemas.microsoft.com/office/drawing/2014/main" id="{8C904713-580A-82DC-EBF6-A3B6292DC9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9484" y="2458173"/>
                            <a:ext cx="1123213" cy="37702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r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배경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별이 반짝이는 우주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(</a:t>
                            </a: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밝게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)</a:t>
                            </a:r>
                          </a:p>
                        </p:txBody>
                      </p:sp>
                      <p:grpSp>
                        <p:nvGrpSpPr>
                          <p:cNvPr id="1454" name="그룹 1453">
                            <a:extLst>
                              <a:ext uri="{FF2B5EF4-FFF2-40B4-BE49-F238E27FC236}">
                                <a16:creationId xmlns:a16="http://schemas.microsoft.com/office/drawing/2014/main" id="{5B5B53F0-7686-032B-5D9E-DF328C746A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32365" y="2646687"/>
                            <a:ext cx="487118" cy="178611"/>
                            <a:chOff x="2418506" y="5365218"/>
                            <a:chExt cx="487118" cy="178611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455" name="타원 1454">
                              <a:extLst>
                                <a:ext uri="{FF2B5EF4-FFF2-40B4-BE49-F238E27FC236}">
                                  <a16:creationId xmlns:a16="http://schemas.microsoft.com/office/drawing/2014/main" id="{BE87AD36-12B0-19FA-52CC-2217EF5F6A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18506" y="547182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456" name="연결선: 꺾임 1455">
                              <a:extLst>
                                <a:ext uri="{FF2B5EF4-FFF2-40B4-BE49-F238E27FC236}">
                                  <a16:creationId xmlns:a16="http://schemas.microsoft.com/office/drawing/2014/main" id="{E464DD5A-2682-7AD1-0939-E9409132A1A7}"/>
                                </a:ext>
                              </a:extLst>
                            </p:cNvPr>
                            <p:cNvCxnSpPr>
                              <a:cxnSpLocks/>
                              <a:stCxn id="1455" idx="0"/>
                              <a:endCxn id="1453" idx="1"/>
                            </p:cNvCxnSpPr>
                            <p:nvPr/>
                          </p:nvCxnSpPr>
                          <p:spPr>
                            <a:xfrm rot="5400000" flipH="1" flipV="1">
                              <a:off x="2626759" y="5192964"/>
                              <a:ext cx="106612" cy="451119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1465" name="TextBox 1464">
                      <a:extLst>
                        <a:ext uri="{FF2B5EF4-FFF2-40B4-BE49-F238E27FC236}">
                          <a16:creationId xmlns:a16="http://schemas.microsoft.com/office/drawing/2014/main" id="{6AB9B2BD-9555-DFB7-B2FE-60AA14F668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935" y="1605812"/>
                      <a:ext cx="304410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나침반에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가려져 있던 배경이 드러나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양상을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있게 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EB318AF8-36D0-BEA8-6CBC-826800465B4C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1605812"/>
                    <a:ext cx="3156319" cy="2218088"/>
                    <a:chOff x="5129941" y="1605812"/>
                    <a:chExt cx="3156319" cy="2218088"/>
                  </a:xfrm>
                </p:grpSpPr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1E4B1CE-CD5A-EF42-0CB8-C0DF64154B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2944" y="1605812"/>
                      <a:ext cx="3002424" cy="4078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외곽 부분이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여러 겹의 고리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분리되어 한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바퀴 회전합니다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배경이 점차 밝아지며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내부의 나침반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흐릿해 집니다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353FF71C-D7B5-63D5-050C-078E18FB51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9941" y="2263757"/>
                      <a:ext cx="3156319" cy="1560143"/>
                      <a:chOff x="5129941" y="2263757"/>
                      <a:chExt cx="3156319" cy="1560143"/>
                    </a:xfrm>
                  </p:grpSpPr>
                  <p:grpSp>
                    <p:nvGrpSpPr>
                      <p:cNvPr id="1476" name="그룹 1475">
                        <a:extLst>
                          <a:ext uri="{FF2B5EF4-FFF2-40B4-BE49-F238E27FC236}">
                            <a16:creationId xmlns:a16="http://schemas.microsoft.com/office/drawing/2014/main" id="{BDBF7CA7-4783-62C4-0C81-7BAB10A738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9941" y="2426780"/>
                        <a:ext cx="1179244" cy="1397120"/>
                        <a:chOff x="5122407" y="2272280"/>
                        <a:chExt cx="1179244" cy="1397120"/>
                      </a:xfrm>
                    </p:grpSpPr>
                    <p:sp>
                      <p:nvSpPr>
                        <p:cNvPr id="72" name="TextBox 71">
                          <a:extLst>
                            <a:ext uri="{FF2B5EF4-FFF2-40B4-BE49-F238E27FC236}">
                              <a16:creationId xmlns:a16="http://schemas.microsoft.com/office/drawing/2014/main" id="{4C7952BB-2753-C2FB-9D9A-7D18A392166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59981" y="3500123"/>
                          <a:ext cx="904095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테두리 분리 후 회전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71" name="그룹 1470">
                          <a:extLst>
                            <a:ext uri="{FF2B5EF4-FFF2-40B4-BE49-F238E27FC236}">
                              <a16:creationId xmlns:a16="http://schemas.microsoft.com/office/drawing/2014/main" id="{66AEE5A2-CE1E-FBE5-B3C2-9AF106E09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22407" y="2272280"/>
                          <a:ext cx="1179244" cy="1179241"/>
                          <a:chOff x="5122407" y="2272280"/>
                          <a:chExt cx="1179244" cy="1179241"/>
                        </a:xfrm>
                      </p:grpSpPr>
                      <p:grpSp>
                        <p:nvGrpSpPr>
                          <p:cNvPr id="1470" name="그룹 1469">
                            <a:extLst>
                              <a:ext uri="{FF2B5EF4-FFF2-40B4-BE49-F238E27FC236}">
                                <a16:creationId xmlns:a16="http://schemas.microsoft.com/office/drawing/2014/main" id="{4A1D6155-5E70-D5C4-BA7B-F17CBCBB43C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2407" y="2272280"/>
                            <a:ext cx="1179244" cy="1179241"/>
                            <a:chOff x="5122407" y="2272280"/>
                            <a:chExt cx="1179244" cy="1179241"/>
                          </a:xfrm>
                        </p:grpSpPr>
                        <p:cxnSp>
                          <p:nvCxnSpPr>
                            <p:cNvPr id="88" name="직선 연결선 87">
                              <a:extLst>
                                <a:ext uri="{FF2B5EF4-FFF2-40B4-BE49-F238E27FC236}">
                                  <a16:creationId xmlns:a16="http://schemas.microsoft.com/office/drawing/2014/main" id="{4E2EB004-0170-0990-98D1-C81774B96243}"/>
                                </a:ext>
                              </a:extLst>
                            </p:cNvPr>
                            <p:cNvCxnSpPr>
                              <a:cxnSpLocks/>
                              <a:stCxn id="92" idx="1"/>
                              <a:endCxn id="92" idx="5"/>
                            </p:cNvCxnSpPr>
                            <p:nvPr/>
                          </p:nvCxnSpPr>
                          <p:spPr>
                            <a:xfrm>
                              <a:off x="5295109" y="2444976"/>
                              <a:ext cx="833846" cy="833849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9" name="직선 연결선 88">
                              <a:extLst>
                                <a:ext uri="{FF2B5EF4-FFF2-40B4-BE49-F238E27FC236}">
                                  <a16:creationId xmlns:a16="http://schemas.microsoft.com/office/drawing/2014/main" id="{E7A3F79A-B516-FDB1-62AB-790CFF17AE2A}"/>
                                </a:ext>
                              </a:extLst>
                            </p:cNvPr>
                            <p:cNvCxnSpPr>
                              <a:cxnSpLocks/>
                              <a:stCxn id="92" idx="0"/>
                              <a:endCxn id="92" idx="4"/>
                            </p:cNvCxnSpPr>
                            <p:nvPr/>
                          </p:nvCxnSpPr>
                          <p:spPr>
                            <a:xfrm>
                              <a:off x="5712033" y="2272280"/>
                              <a:ext cx="0" cy="117924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0" name="직선 연결선 89">
                              <a:extLst>
                                <a:ext uri="{FF2B5EF4-FFF2-40B4-BE49-F238E27FC236}">
                                  <a16:creationId xmlns:a16="http://schemas.microsoft.com/office/drawing/2014/main" id="{89962153-9C40-F1AC-AD96-38AC86D38DDD}"/>
                                </a:ext>
                              </a:extLst>
                            </p:cNvPr>
                            <p:cNvCxnSpPr>
                              <a:cxnSpLocks/>
                              <a:stCxn id="92" idx="2"/>
                              <a:endCxn id="92" idx="6"/>
                            </p:cNvCxnSpPr>
                            <p:nvPr/>
                          </p:nvCxnSpPr>
                          <p:spPr>
                            <a:xfrm>
                              <a:off x="5122413" y="2861901"/>
                              <a:ext cx="1179238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91" name="그룹 90">
                              <a:extLst>
                                <a:ext uri="{FF2B5EF4-FFF2-40B4-BE49-F238E27FC236}">
                                  <a16:creationId xmlns:a16="http://schemas.microsoft.com/office/drawing/2014/main" id="{928CB59B-9188-8D6A-80F2-58F687F52BF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122407" y="2272280"/>
                              <a:ext cx="1179238" cy="1179241"/>
                              <a:chOff x="7282859" y="1893407"/>
                              <a:chExt cx="623099" cy="623100"/>
                            </a:xfrm>
                          </p:grpSpPr>
                          <p:sp>
                            <p:nvSpPr>
                              <p:cNvPr id="92" name="타원 91">
                                <a:extLst>
                                  <a:ext uri="{FF2B5EF4-FFF2-40B4-BE49-F238E27FC236}">
                                    <a16:creationId xmlns:a16="http://schemas.microsoft.com/office/drawing/2014/main" id="{5C13A441-645E-C670-BC7D-8A0CE63F5B6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82859" y="1893407"/>
                                <a:ext cx="623099" cy="623100"/>
                              </a:xfrm>
                              <a:prstGeom prst="ellipse">
                                <a:avLst/>
                              </a:prstGeom>
                              <a:noFill/>
                              <a:ln w="57150">
                                <a:solidFill>
                                  <a:srgbClr val="DBCA92"/>
                                </a:solidFill>
                              </a:ln>
                              <a:effectLst>
                                <a:glow rad="38100">
                                  <a:schemeClr val="tx1"/>
                                </a:glo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93" name="타원 92">
                                <a:extLst>
                                  <a:ext uri="{FF2B5EF4-FFF2-40B4-BE49-F238E27FC236}">
                                    <a16:creationId xmlns:a16="http://schemas.microsoft.com/office/drawing/2014/main" id="{D244039E-066F-A3CF-1607-1A79E612BB0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365563" y="1976109"/>
                                <a:ext cx="457696" cy="457697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3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14">
                                          <a14:imgEffect>
                                            <a14:brightnessContrast bright="-20000" contrast="40000"/>
                                          </a14:imgEffect>
                                        </a14:imgLayer>
                                      </a14:imgProps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a:blipFill>
                              <a:ln w="28575">
                                <a:noFill/>
                              </a:ln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</p:grpSp>
                      <p:pic>
                        <p:nvPicPr>
                          <p:cNvPr id="1469" name="그림 1468" descr="별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83024D7-C7B8-480C-C3FD-287D2CBD9A8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5">
                            <a:alphaModFix amt="68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6">
                                    <a14:imgEffect>
                                      <a14:brightnessContrast bright="-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8463" t="15646" r="12026" b="14640"/>
                          <a:stretch/>
                        </p:blipFill>
                        <p:spPr>
                          <a:xfrm>
                            <a:off x="5172592" y="2317622"/>
                            <a:ext cx="1095754" cy="109895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87" name="원호 86">
                            <a:extLst>
                              <a:ext uri="{FF2B5EF4-FFF2-40B4-BE49-F238E27FC236}">
                                <a16:creationId xmlns:a16="http://schemas.microsoft.com/office/drawing/2014/main" id="{2B351C45-4488-FB2D-1B1C-33CDD7D78A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224982">
                            <a:off x="5318341" y="2393940"/>
                            <a:ext cx="941765" cy="805620"/>
                          </a:xfrm>
                          <a:prstGeom prst="arc">
                            <a:avLst>
                              <a:gd name="adj1" fmla="val 1279510"/>
                              <a:gd name="adj2" fmla="val 10689937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dir="81000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4" name="원호 83">
                            <a:extLst>
                              <a:ext uri="{FF2B5EF4-FFF2-40B4-BE49-F238E27FC236}">
                                <a16:creationId xmlns:a16="http://schemas.microsoft.com/office/drawing/2014/main" id="{2F421503-AA10-82B5-84DC-29060CF848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5140013" y="2434564"/>
                            <a:ext cx="989883" cy="866203"/>
                          </a:xfrm>
                          <a:prstGeom prst="arc">
                            <a:avLst>
                              <a:gd name="adj1" fmla="val 6641"/>
                              <a:gd name="adj2" fmla="val 10753994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5" name="원호 84">
                            <a:extLst>
                              <a:ext uri="{FF2B5EF4-FFF2-40B4-BE49-F238E27FC236}">
                                <a16:creationId xmlns:a16="http://schemas.microsoft.com/office/drawing/2014/main" id="{756D9115-954C-65C1-F38C-0EDA16B251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0697" y="2372725"/>
                            <a:ext cx="1078552" cy="866204"/>
                          </a:xfrm>
                          <a:prstGeom prst="arc">
                            <a:avLst>
                              <a:gd name="adj1" fmla="val 21471415"/>
                              <a:gd name="adj2" fmla="val 10984499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25400">
                              <a:schemeClr val="tx1"/>
                            </a:glow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6" name="그룹 5">
                        <a:extLst>
                          <a:ext uri="{FF2B5EF4-FFF2-40B4-BE49-F238E27FC236}">
                            <a16:creationId xmlns:a16="http://schemas.microsoft.com/office/drawing/2014/main" id="{0EE40BAB-8C98-695D-FF4C-0BEE42123A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56224" y="2263757"/>
                        <a:ext cx="1330036" cy="1560143"/>
                        <a:chOff x="6599047" y="2263757"/>
                        <a:chExt cx="1330036" cy="1560143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F543FC86-F383-10F8-9731-41F912E8719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33045" y="3654623"/>
                          <a:ext cx="662041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예시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–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혼천의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pic>
                      <p:nvPicPr>
                        <p:cNvPr id="5" name="Picture 2">
                          <a:extLst>
                            <a:ext uri="{FF2B5EF4-FFF2-40B4-BE49-F238E27FC236}">
                              <a16:creationId xmlns:a16="http://schemas.microsoft.com/office/drawing/2014/main" id="{8587BA17-E8CA-8902-977B-4573184A8C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2782" t="4994" r="9629" b="5992"/>
                        <a:stretch/>
                      </p:blipFill>
                      <p:spPr bwMode="auto">
                        <a:xfrm>
                          <a:off x="6599047" y="2263757"/>
                          <a:ext cx="1330036" cy="136897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D4CFC5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  <p:sp>
          <p:nvSpPr>
            <p:cNvPr id="11" name="별: 꼭짓점 4개 10">
              <a:extLst>
                <a:ext uri="{FF2B5EF4-FFF2-40B4-BE49-F238E27FC236}">
                  <a16:creationId xmlns:a16="http://schemas.microsoft.com/office/drawing/2014/main" id="{806A4176-7599-A767-6326-465D6CD34DA8}"/>
                </a:ext>
              </a:extLst>
            </p:cNvPr>
            <p:cNvSpPr/>
            <p:nvPr/>
          </p:nvSpPr>
          <p:spPr>
            <a:xfrm>
              <a:off x="9469012" y="5867950"/>
              <a:ext cx="289186" cy="28918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4개 11">
              <a:extLst>
                <a:ext uri="{FF2B5EF4-FFF2-40B4-BE49-F238E27FC236}">
                  <a16:creationId xmlns:a16="http://schemas.microsoft.com/office/drawing/2014/main" id="{757FEC63-3843-AE0C-4B95-C03CC62E7C01}"/>
                </a:ext>
              </a:extLst>
            </p:cNvPr>
            <p:cNvSpPr/>
            <p:nvPr/>
          </p:nvSpPr>
          <p:spPr>
            <a:xfrm>
              <a:off x="11087371" y="6200876"/>
              <a:ext cx="202106" cy="20210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4207883" cy="712709"/>
            <a:chOff x="1450975" y="902429"/>
            <a:chExt cx="4207883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385263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621022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298339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쿨감에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따라 스택이 증가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37A0CAC-D787-84F2-1E83-D491332DBE9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52A8FC3-DE11-5F15-3856-547E8601CD7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BE5C26-8E5B-3F8E-61CB-1FAEDFBAECB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022002EA-40FD-BA13-E834-5DBD2E777530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C8ECD19-73B0-21E4-AE8B-7431466DBAE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D251F55-A600-379F-F0B3-2B75CC7276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76D4AC2-0488-8C90-28B1-D761C5838F9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A82EF5-DEB9-9BF4-1015-A0096FF1BF9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서로 상반되는 컨셉과 전투 스타일로 클래스의 특징을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EFE70D-F74D-C464-C994-2D7268F6A82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8DE2D0-DCCD-9BFC-88CD-930D648AE4AB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6590E-03F3-5814-02D9-D68F9844EF67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ED7833-AAA5-7587-0C73-B701260E70E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B6F312-CD4B-7580-22FE-8187A153DE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C1D9533-C6F3-5796-1192-4BCF378E5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994200"/>
              </p:ext>
            </p:extLst>
          </p:nvPr>
        </p:nvGraphicFramePr>
        <p:xfrm>
          <a:off x="1462539" y="1298707"/>
          <a:ext cx="7281954" cy="5406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70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52013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7972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29667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레퍼런스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이미지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2856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92A2350-9ECA-EE8C-591B-E5C666F6E2F7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B25A6-E466-2C7A-DFF6-3FB7C3132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DAD577D-5E49-C12B-2066-8620006C6C7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EBDBA3-0349-FF3A-A03B-18B1AB8000F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EA045-72DC-296F-7E6E-78E186D86121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FCF7A0E-696E-24F1-FC03-BA7E23B50BF8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75C4C7-D210-5F91-692C-58509C553B3B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8872F8E-90F3-1A05-97F3-296851D70DC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9F66391-6EF2-7FB7-B986-01CED58DD0E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A9BD92A-74BC-8844-39C4-567B21A4085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BCDD389B-3AB0-0963-1345-01A7D48248E7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8145BAD-B7B9-F224-B604-2D825DC4561A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6D2AC82-BB53-92FB-46BA-AF7E7AA7848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ED1D9083-B8BC-60DF-A624-0BF15C8570F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C73559C-EBA4-7FE9-1616-9FA0153708B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서로 상반되는 컨셉과 전투 스타일로 클래스의 특징을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EDE3826-C803-1007-15E8-C599019E917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86554E-1CE1-0ED7-0CDF-E42575C53031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A1CCFE-811E-06DD-1D47-A28260C2E07D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8FA721-857C-24D0-7A44-B3234AD440D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B3E3B5-56A3-85FC-C316-9ECCD1BDB6A0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EED4F73B-F0F0-B9F7-4F49-FD7A47885A0B}"/>
              </a:ext>
            </a:extLst>
          </p:cNvPr>
          <p:cNvGraphicFramePr>
            <a:graphicFrameLocks noGrp="1"/>
          </p:cNvGraphicFramePr>
          <p:nvPr/>
        </p:nvGraphicFramePr>
        <p:xfrm>
          <a:off x="1462539" y="1298707"/>
          <a:ext cx="9972476" cy="3441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72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32703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84726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223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944555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7E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7E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7E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7E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2664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특성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(1T </a:t>
                      </a:r>
                      <a:r>
                        <a:rPr lang="ko-KR" altLang="en-US" sz="700" b="0" kern="120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진화 노드 레벨</a:t>
                      </a:r>
                      <a:r>
                        <a:rPr lang="en-US" altLang="ko-KR" sz="700" b="0" kern="120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83575"/>
                  </a:ext>
                </a:extLst>
              </a:tr>
              <a:tr h="266400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각인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97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82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DC8772BC-8079-EAE3-BFE5-9C5994B34029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51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47AEF-2CC6-358B-28A9-B2D8F370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68693D-CB4D-3AC6-932D-8614097F3346}"/>
              </a:ext>
            </a:extLst>
          </p:cNvPr>
          <p:cNvSpPr/>
          <p:nvPr/>
        </p:nvSpPr>
        <p:spPr>
          <a:xfrm>
            <a:off x="6691248" y="1894563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8DC6A8-E687-A2A8-62FB-CAA1DFA702D5}"/>
              </a:ext>
            </a:extLst>
          </p:cNvPr>
          <p:cNvSpPr/>
          <p:nvPr/>
        </p:nvSpPr>
        <p:spPr>
          <a:xfrm>
            <a:off x="1448933" y="1804227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E9B690-6BBE-DAFC-2F3F-05542A13E99D}"/>
              </a:ext>
            </a:extLst>
          </p:cNvPr>
          <p:cNvGrpSpPr/>
          <p:nvPr/>
        </p:nvGrpSpPr>
        <p:grpSpPr>
          <a:xfrm>
            <a:off x="1448935" y="1811920"/>
            <a:ext cx="4109984" cy="313023"/>
            <a:chOff x="6425572" y="3401740"/>
            <a:chExt cx="4109984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EAD27F1-D052-3586-8A5D-C5B951C72727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BED6D24-6467-D6B3-167A-7CE45B0D6CB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1C0226-A81C-6C3E-DAA3-1EEC78B94A10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98259A6-4426-0484-AF63-9327032F5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E41E1-6E60-58B8-05D4-6DF38199EA3E}"/>
              </a:ext>
            </a:extLst>
          </p:cNvPr>
          <p:cNvGrpSpPr/>
          <p:nvPr/>
        </p:nvGrpSpPr>
        <p:grpSpPr>
          <a:xfrm>
            <a:off x="1454512" y="1580543"/>
            <a:ext cx="4062892" cy="231923"/>
            <a:chOff x="1460890" y="1092616"/>
            <a:chExt cx="4062892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F269312-85B3-CDBC-E40A-635FAF6D6D76}"/>
                </a:ext>
              </a:extLst>
            </p:cNvPr>
            <p:cNvSpPr txBox="1"/>
            <p:nvPr/>
          </p:nvSpPr>
          <p:spPr>
            <a:xfrm>
              <a:off x="2037732" y="1100855"/>
              <a:ext cx="167260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궁의 양상에 따라 다른 효과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5226757-F735-20D0-4CD4-C90D67245ED6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3777790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F0CBAEE-AC6C-4023-4A31-2AD12B30B46E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808CD-B9A9-3562-9CF0-BF369599B35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64D766-2EC5-787D-B10A-9BC19C3B8B21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9B554-9D3C-DA39-89AA-6414DCD458E8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BF19F1-638D-3FE9-06B5-920B492CCEC1}"/>
              </a:ext>
            </a:extLst>
          </p:cNvPr>
          <p:cNvGrpSpPr/>
          <p:nvPr/>
        </p:nvGrpSpPr>
        <p:grpSpPr>
          <a:xfrm>
            <a:off x="6707982" y="1681117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312826D-74C4-FB72-0C81-D45F3481ECC0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177BE42-4923-280A-3BE4-0B584104413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6B9CE05-B53A-308A-E238-E61F27390BCD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096D30-F324-5798-AE3C-1B1872112C9B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89F359-AA15-B944-F826-CFC0EB40D519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2C7BEE8-6C82-C4E6-E241-F0FA9DD53EDA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36CB7DB-1A2D-BE52-32E1-D66F188B52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9C368-F346-2125-C359-67F0989D40E1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71466C-0C2E-4A8C-D6BA-10D2EB4B1B29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24EEED-197D-CFD0-80BB-1070DFFBE150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8FF43776-EB3E-E605-1CDD-550B91D07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4190111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9D77E0E-0C2F-23C1-02D3-324F840C8577}"/>
              </a:ext>
            </a:extLst>
          </p:cNvPr>
          <p:cNvSpPr txBox="1"/>
          <p:nvPr/>
        </p:nvSpPr>
        <p:spPr>
          <a:xfrm>
            <a:off x="7674328" y="6491030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29BB6C-61BF-5ABA-5C6E-D9C48D093427}"/>
              </a:ext>
            </a:extLst>
          </p:cNvPr>
          <p:cNvGrpSpPr/>
          <p:nvPr/>
        </p:nvGrpSpPr>
        <p:grpSpPr>
          <a:xfrm>
            <a:off x="1534230" y="2861595"/>
            <a:ext cx="4249561" cy="1084605"/>
            <a:chOff x="1450975" y="90095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A86710-6219-737D-E3EE-DA9B6BCE0B83}"/>
                </a:ext>
              </a:extLst>
            </p:cNvPr>
            <p:cNvSpPr txBox="1"/>
            <p:nvPr/>
          </p:nvSpPr>
          <p:spPr>
            <a:xfrm>
              <a:off x="1450975" y="900959"/>
              <a:ext cx="13132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D0158E-6DA5-7841-2721-C13F85B6DE7E}"/>
                </a:ext>
              </a:extLst>
            </p:cNvPr>
            <p:cNvSpPr txBox="1"/>
            <p:nvPr/>
          </p:nvSpPr>
          <p:spPr>
            <a:xfrm>
              <a:off x="1450975" y="114943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64FC82-B8AE-68FB-7EB4-B5DD27392E16}"/>
              </a:ext>
            </a:extLst>
          </p:cNvPr>
          <p:cNvGrpSpPr/>
          <p:nvPr/>
        </p:nvGrpSpPr>
        <p:grpSpPr>
          <a:xfrm>
            <a:off x="6868818" y="2912684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5AF814-EA6A-29CE-C261-6310A1813E89}"/>
                </a:ext>
              </a:extLst>
            </p:cNvPr>
            <p:cNvSpPr txBox="1"/>
            <p:nvPr/>
          </p:nvSpPr>
          <p:spPr>
            <a:xfrm>
              <a:off x="1450975" y="722339"/>
              <a:ext cx="13132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D226F1-0279-487B-B6EC-8EB470A947AE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5EF376E-946B-BF36-81D1-84FBA387A2C4}"/>
              </a:ext>
            </a:extLst>
          </p:cNvPr>
          <p:cNvSpPr txBox="1"/>
          <p:nvPr/>
        </p:nvSpPr>
        <p:spPr>
          <a:xfrm>
            <a:off x="1534230" y="2230007"/>
            <a:ext cx="4249561" cy="43858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8557B1-C8DB-E3F8-FC98-367D1DB0CD7C}"/>
              </a:ext>
            </a:extLst>
          </p:cNvPr>
          <p:cNvSpPr txBox="1"/>
          <p:nvPr/>
        </p:nvSpPr>
        <p:spPr>
          <a:xfrm>
            <a:off x="7327076" y="2459716"/>
            <a:ext cx="31338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별자리를 만드는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36F771F-454A-9185-F804-7619B44558F2}"/>
              </a:ext>
            </a:extLst>
          </p:cNvPr>
          <p:cNvGrpSpPr/>
          <p:nvPr/>
        </p:nvGrpSpPr>
        <p:grpSpPr>
          <a:xfrm>
            <a:off x="1426539" y="493926"/>
            <a:ext cx="10765461" cy="451872"/>
            <a:chOff x="1426539" y="493926"/>
            <a:chExt cx="10765461" cy="451872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DCA3E13-CAED-D2D6-C8B8-BA697336C47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BCBABF9C-5D03-3914-065E-592B66A15D4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A3FEED55-3C1B-495C-66C1-2914DF4C8F4C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B159815-C512-6AA2-7FF4-23C66238BA07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ADA9521-58BC-DE12-1FF9-F58DE22F692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E1363916-769F-39E7-880B-0F67A24DDF4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B34D17E-1BB0-C2E3-B9B9-F2F559B2D5A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50195FA-023B-5E18-D341-3BC35620938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B7A72E9-F866-E29A-3071-EEB8E7CF1049}"/>
              </a:ext>
            </a:extLst>
          </p:cNvPr>
          <p:cNvSpPr txBox="1"/>
          <p:nvPr/>
        </p:nvSpPr>
        <p:spPr>
          <a:xfrm>
            <a:off x="1534230" y="4447005"/>
            <a:ext cx="66043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82C22-C171-E074-A921-E778BC591BB4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F41AA6-0947-6F7D-C83E-F8AF8CEC1DED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A8CB7A-94B9-2E05-55A5-811D74284314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738CB3-9A61-FC5F-D5BA-DE5D7A96201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4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628497" cy="161583"/>
                <a:chOff x="1700548" y="661219"/>
                <a:chExt cx="5628497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628497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더 많은 선택지와 특징을 부여하여 활용도를 높이고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컨셉을 더욱 강화합니다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13898" cy="161583"/>
                <a:chOff x="1700548" y="661219"/>
                <a:chExt cx="3813898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13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6E4E3F-F6EC-0E3E-A6D2-B6219D7E97C9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34B4-6EA8-A6C1-F917-2BBDE4B92A9D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6A9ED1-8E84-4017-C859-25338D30A88F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50260"/>
              </p:ext>
            </p:extLst>
          </p:nvPr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871617" cy="943848"/>
            <a:chOff x="1450974" y="1987313"/>
            <a:chExt cx="9871617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871292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스택을 빠르게 쌓고 터트리는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캐릭터로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48197"/>
              </p:ext>
            </p:extLst>
          </p:nvPr>
        </p:nvGraphicFramePr>
        <p:xfrm>
          <a:off x="1450975" y="2227035"/>
          <a:ext cx="9529807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576000" marR="576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p.12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11057</TotalTime>
  <Words>4199</Words>
  <Application>Microsoft Office PowerPoint</Application>
  <PresentationFormat>와이드스크린</PresentationFormat>
  <Paragraphs>668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1134</cp:revision>
  <cp:lastPrinted>2025-01-14T11:10:08Z</cp:lastPrinted>
  <dcterms:created xsi:type="dcterms:W3CDTF">2025-01-08T09:31:21Z</dcterms:created>
  <dcterms:modified xsi:type="dcterms:W3CDTF">2025-03-12T12:50:46Z</dcterms:modified>
</cp:coreProperties>
</file>